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B3D0687-9AAB-415A-88CB-DBD408D43BF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AFC0E8-CBAA-4124-A74F-59D76D589B9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بسم الله الرحمن و الرحیم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607720"/>
          </a:xfrm>
        </p:spPr>
        <p:txBody>
          <a:bodyPr/>
          <a:lstStyle/>
          <a:p>
            <a:r>
              <a:rPr lang="fa-IR" dirty="0" smtClean="0"/>
              <a:t> مائده موسوی </a:t>
            </a:r>
            <a:r>
              <a:rPr lang="en-US" dirty="0" smtClean="0"/>
              <a:t>:</a:t>
            </a:r>
            <a:r>
              <a:rPr lang="fa-IR" dirty="0" smtClean="0"/>
              <a:t>گرد اورنده</a:t>
            </a:r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فصل 11 </a:t>
            </a:r>
          </a:p>
          <a:p>
            <a:r>
              <a:rPr lang="fa-IR" dirty="0" smtClean="0"/>
              <a:t>یاخته و سازمان بندی ان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9782"/>
            <a:ext cx="2828925" cy="3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1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فعالیت های یاخته ها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1800" dirty="0" smtClean="0"/>
              <a:t>بین نوع کار و شکل یاخته ها تناسب وجود دارد مثلا در بافت پوششی . بسته به </a:t>
            </a:r>
          </a:p>
          <a:p>
            <a:pPr algn="r"/>
            <a:r>
              <a:rPr lang="fa-IR" sz="1800" dirty="0" smtClean="0"/>
              <a:t>نوع کار یاخته ها به شکل های متفاوتی دیده می شوند یاخته های این نوع بافت </a:t>
            </a:r>
          </a:p>
          <a:p>
            <a:pPr marL="64008" indent="0" algn="r">
              <a:buNone/>
            </a:pPr>
            <a:r>
              <a:rPr lang="fa-IR" sz="1800" dirty="0" smtClean="0"/>
              <a:t>در محل هایی که وظیفه محافظت را بر عهده دارند مثل پوست . به هم فشرده و ضخیم هستند اما در محل هایی که تبادل مواد را انجام  میدهند  مثلا در مویرگ </a:t>
            </a:r>
          </a:p>
          <a:p>
            <a:pPr marL="64008" indent="0" algn="r">
              <a:buNone/>
            </a:pPr>
            <a:r>
              <a:rPr lang="fa-IR" sz="1800" dirty="0" smtClean="0"/>
              <a:t>ها یاخته ها نازک اند و منافذی بین انها وجود دارد یاخته های خونی برای اسانی </a:t>
            </a:r>
          </a:p>
          <a:p>
            <a:pPr marL="64008" indent="0" algn="r">
              <a:buNone/>
            </a:pPr>
            <a:r>
              <a:rPr lang="fa-IR" sz="1800" dirty="0" smtClean="0"/>
              <a:t>حرکت در رگ ها شکل گرد دارند و یاخته های عصبی برای انتقال پیام عصبی </a:t>
            </a:r>
          </a:p>
          <a:p>
            <a:pPr marL="64008" indent="0" algn="r">
              <a:buNone/>
            </a:pPr>
            <a:r>
              <a:rPr lang="fa-IR" sz="1800" dirty="0" smtClean="0"/>
              <a:t>لازم است دراز و کشیده باشند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" y="4433455"/>
            <a:ext cx="335756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9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تناسب شکل و کار یاخته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334000"/>
          </a:xfrm>
        </p:spPr>
        <p:txBody>
          <a:bodyPr>
            <a:normAutofit/>
          </a:bodyPr>
          <a:lstStyle/>
          <a:p>
            <a:pPr marL="64008" indent="0" algn="r">
              <a:buNone/>
            </a:pPr>
            <a:r>
              <a:rPr lang="fa-IR" sz="1800" dirty="0" smtClean="0"/>
              <a:t>دریاخته های گیاهی نیز چنین وضعی وجود دارد برای نمونه در گیاهان اوند ها کع دراز </a:t>
            </a:r>
          </a:p>
          <a:p>
            <a:pPr marL="64008" indent="0" algn="r">
              <a:buNone/>
            </a:pPr>
            <a:r>
              <a:rPr lang="fa-IR" sz="1800" dirty="0" smtClean="0"/>
              <a:t>و لوله مانند هستند انتقال مواد را بر عهده دارند </a:t>
            </a:r>
          </a:p>
          <a:p>
            <a:pPr marL="64008" indent="0" algn="r">
              <a:buNone/>
            </a:pPr>
            <a:r>
              <a:rPr lang="fa-IR" sz="1800" dirty="0" smtClean="0"/>
              <a:t>در جانداران پر یاخته ای از اجتماع تعدادی از یاخته های همکار و مشابه  بافت تشکیل میشود  در بدن ما چهار نوع بافت اصلی به نام های پوششی . پیوندی . عصبی و ماهیچه ای وجود دارد </a:t>
            </a: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97984"/>
            <a:ext cx="1961284" cy="14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1839"/>
            <a:ext cx="2238375" cy="14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57315"/>
            <a:ext cx="2225903" cy="14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99889"/>
            <a:ext cx="1846878" cy="179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5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تناسب شکل و کار یاخته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وقتی بافت های مختلف در کنار هم قرار میگیرند </a:t>
            </a:r>
          </a:p>
          <a:p>
            <a:pPr algn="r"/>
            <a:r>
              <a:rPr lang="fa-IR" dirty="0" smtClean="0"/>
              <a:t>اندام یا عضو تشکیل می شود مثل معده . کلیه .قلب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819400" cy="1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قلب انسان و نکات جالبی که باید در مورد آن بدانید - درمانکد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821905"/>
            <a:ext cx="2752958" cy="15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1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تناسب شکل و کار یاخته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اندام ها یا اعضا در کنار هم دستگاه ها را به وجود می اورند مثل دستگاه گردش خون .و گوارش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02182"/>
            <a:ext cx="2362200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2182"/>
            <a:ext cx="343597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موجود زنده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با جمع شدن دستگاه ها در کنار هم موجود زنده به وجود می اید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914525" cy="129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75916"/>
            <a:ext cx="121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6819"/>
            <a:ext cx="1945604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60175"/>
            <a:ext cx="1636941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82" y="5105400"/>
            <a:ext cx="174355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78" y="4748213"/>
            <a:ext cx="2483397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4" y="4726389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8000" dirty="0" smtClean="0"/>
              <a:t>پایان</a:t>
            </a: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2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یاخته کوچک ترین واحد زنده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 smtClean="0"/>
              <a:t>یاخته های پوستی . ماهیچه ای . عصبی و خونی انواعی از </a:t>
            </a:r>
          </a:p>
          <a:p>
            <a:pPr marL="64008" indent="0" algn="r">
              <a:buNone/>
            </a:pPr>
            <a:r>
              <a:rPr lang="fa-IR" sz="2400" dirty="0" smtClean="0"/>
              <a:t>یاخته های بدن ما هستند </a:t>
            </a:r>
          </a:p>
          <a:p>
            <a:pPr marL="64008" indent="0" algn="r">
              <a:buNone/>
            </a:pPr>
            <a:endParaRPr lang="fa-IR" sz="2400" dirty="0" smtClean="0"/>
          </a:p>
          <a:p>
            <a:pPr marL="64008" indent="0" algn="r">
              <a:buNone/>
            </a:pPr>
            <a:r>
              <a:rPr lang="fa-IR" sz="2400" dirty="0" smtClean="0"/>
              <a:t>هر ساختار زنده ای که در بدن موجودات </a:t>
            </a:r>
          </a:p>
          <a:p>
            <a:pPr marL="64008" indent="0" algn="r">
              <a:buNone/>
            </a:pPr>
            <a:r>
              <a:rPr lang="fa-IR" sz="2400" dirty="0" smtClean="0"/>
              <a:t>زنده وجود دارد از یاخته تشکیل شده است </a:t>
            </a:r>
          </a:p>
          <a:p>
            <a:pPr marL="64008" indent="0" algn="r">
              <a:buNone/>
            </a:pPr>
            <a:r>
              <a:rPr lang="fa-IR" sz="2400" dirty="0" smtClean="0"/>
              <a:t>و هر عملی توسط بخشی از بدن انجام میشود</a:t>
            </a:r>
          </a:p>
          <a:p>
            <a:pPr marL="64008" indent="0" algn="r">
              <a:buNone/>
            </a:pPr>
            <a:r>
              <a:rPr lang="fa-IR" sz="2400" dirty="0" smtClean="0"/>
              <a:t>یاخته های ان قسمت ان را انجام میدهند </a:t>
            </a:r>
          </a:p>
          <a:p>
            <a:pPr marL="64008" indent="0" algn="r">
              <a:buNone/>
            </a:pPr>
            <a:r>
              <a:rPr lang="fa-IR" sz="2400" dirty="0" smtClean="0"/>
              <a:t>به همین دلیل یاخته را واحد ساختار و عمل </a:t>
            </a:r>
          </a:p>
          <a:p>
            <a:pPr marL="64008" indent="0" algn="r">
              <a:buNone/>
            </a:pPr>
            <a:r>
              <a:rPr lang="fa-IR" sz="2400" dirty="0" smtClean="0"/>
              <a:t>در موجودات زنده می نامند </a:t>
            </a:r>
          </a:p>
          <a:p>
            <a:pPr marL="64008" indent="0" algn="r">
              <a:buNone/>
            </a:pPr>
            <a:endParaRPr lang="fa-I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3048000"/>
            <a:ext cx="2556164" cy="30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9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شباهت یاخته ها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>
            <a:normAutofit/>
          </a:bodyPr>
          <a:lstStyle/>
          <a:p>
            <a:pPr marL="64008" indent="0" algn="r">
              <a:buNone/>
            </a:pPr>
            <a:r>
              <a:rPr lang="fa-IR" sz="2000" dirty="0" smtClean="0"/>
              <a:t> پوششی همه یاخته ها را احاطه میکند این پوشش غشای یاخته غشای پلاسمایی نامیده می شود </a:t>
            </a:r>
          </a:p>
          <a:p>
            <a:pPr marL="64008" indent="0" algn="r">
              <a:buNone/>
            </a:pPr>
            <a:r>
              <a:rPr lang="fa-IR" sz="2000" dirty="0" smtClean="0"/>
              <a:t>غشا ضمن محافظت از یاخته ورود و خروج مواد را نیز تنظیم می کند غشا نفوذ پذیری انتخابی دارد یعنی فقط به مواد مورد نیاز یاخته اجازه ورود می دهد </a:t>
            </a:r>
          </a:p>
          <a:p>
            <a:pPr marL="64008" indent="0" algn="r">
              <a:buNone/>
            </a:pPr>
            <a:r>
              <a:rPr lang="fa-IR" sz="2000" dirty="0" smtClean="0"/>
              <a:t>و مواد زائد و ترشحی را از یاخته خارج می کند </a:t>
            </a:r>
          </a:p>
          <a:p>
            <a:pPr marL="64008" indent="0" algn="r">
              <a:buNone/>
            </a:pPr>
            <a:endParaRPr lang="fa-IR" sz="2000" dirty="0"/>
          </a:p>
          <a:p>
            <a:pPr marL="64008" indent="0" algn="r">
              <a:buNone/>
            </a:pPr>
            <a:r>
              <a:rPr lang="fa-IR" sz="2000" dirty="0" smtClean="0"/>
              <a:t>غشای یاخته عمدتا از لیپید ساخته شده است همچنین </a:t>
            </a:r>
          </a:p>
          <a:p>
            <a:pPr marL="64008" indent="0" algn="r">
              <a:buNone/>
            </a:pPr>
            <a:r>
              <a:rPr lang="fa-IR" sz="2000" dirty="0" smtClean="0"/>
              <a:t>انواعی از مولکول های پروتئین و کربوهیدرات نیز در این </a:t>
            </a:r>
          </a:p>
          <a:p>
            <a:pPr marL="64008" indent="0" algn="r">
              <a:buNone/>
            </a:pPr>
            <a:r>
              <a:rPr lang="fa-IR" sz="2000" dirty="0" smtClean="0"/>
              <a:t>غشا وجود دارد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735" y="3581400"/>
            <a:ext cx="2365664" cy="166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8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میان یاخته {سیتوپلاسم 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r">
              <a:buNone/>
            </a:pPr>
            <a:r>
              <a:rPr lang="fa-IR" sz="2000" dirty="0" smtClean="0"/>
              <a:t>بخشی از یاخته است که در ان اندامک ها و مواد مورد نیاز بقای یاخته مانند </a:t>
            </a:r>
          </a:p>
          <a:p>
            <a:pPr marL="64008" indent="0" algn="r">
              <a:buNone/>
            </a:pPr>
            <a:r>
              <a:rPr lang="fa-IR" sz="2000" dirty="0" smtClean="0"/>
              <a:t>نمک ها . انزیم ها و مواد دیگر در ان قرار دارند </a:t>
            </a:r>
          </a:p>
          <a:p>
            <a:pPr marL="64008" indent="0" algn="r">
              <a:buNone/>
            </a:pPr>
            <a:r>
              <a:rPr lang="fa-IR" sz="2000" dirty="0" smtClean="0"/>
              <a:t>اندامک ها ساختار هایی درون یاخته اند که برای فعالیت های مختلف به صورت جدا به یاخته کمک می کنند </a:t>
            </a:r>
          </a:p>
          <a:p>
            <a:pPr marL="64008" indent="0" algn="r">
              <a:buNone/>
            </a:pPr>
            <a:r>
              <a:rPr lang="fa-IR" sz="2000" dirty="0" smtClean="0"/>
              <a:t>اگر چه همه یاخته ها اندامک دارند اندامک های مشابه نیستند </a:t>
            </a:r>
          </a:p>
          <a:p>
            <a:pPr marL="64008" indent="0" algn="r">
              <a:buNone/>
            </a:pPr>
            <a:r>
              <a:rPr lang="fa-IR" sz="2000" dirty="0" smtClean="0"/>
              <a:t>هسته بخشی از یاخته است که فعالیت های ان و ویزگی هایی مثل شکل و</a:t>
            </a:r>
          </a:p>
          <a:p>
            <a:pPr marL="64008" indent="0" algn="r">
              <a:buNone/>
            </a:pPr>
            <a:r>
              <a:rPr lang="fa-IR" sz="2000" dirty="0" smtClean="0"/>
              <a:t>اندازه ان را نیز تنظیم میکند 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3336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10112"/>
            <a:ext cx="2562225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هسته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هسته در گیاهان . جانوران . قارچ ها و اغازیان غشایی دارد که ان را دربرمی گیرد </a:t>
            </a:r>
          </a:p>
          <a:p>
            <a:pPr algn="r"/>
            <a:r>
              <a:rPr lang="fa-IR" dirty="0" smtClean="0"/>
              <a:t>اما باکتری ها مواد هسته ای در غشایی قرار ندارند و هسته مشخصی را تشکیل نمی دهند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45527"/>
            <a:ext cx="16002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نگاهی به درون یاخته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46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رنگ امیزی یاخته و مشاهده اندامک ها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r">
              <a:buNone/>
            </a:pPr>
            <a:r>
              <a:rPr lang="fa-IR" sz="2400" dirty="0" smtClean="0"/>
              <a:t>مشاهده همه یاخته ها بدون رنگ امیزی امکان پذیر نیست </a:t>
            </a:r>
          </a:p>
          <a:p>
            <a:pPr marL="64008" indent="0" algn="r">
              <a:buNone/>
            </a:pPr>
            <a:r>
              <a:rPr lang="fa-IR" sz="2400" dirty="0" smtClean="0"/>
              <a:t>از این رو برای مشاهده بهتر یاخته ها انها را رنگ میکنیم</a:t>
            </a:r>
          </a:p>
          <a:p>
            <a:pPr marL="64008" indent="0" algn="r">
              <a:buNone/>
            </a:pPr>
            <a:r>
              <a:rPr lang="fa-IR" sz="2400" dirty="0" smtClean="0"/>
              <a:t>رنگ ها به ترکیبات اصلی یاخته میچسبد و انها را واضح تر </a:t>
            </a:r>
          </a:p>
          <a:p>
            <a:pPr marL="64008" indent="0" algn="r">
              <a:buNone/>
            </a:pPr>
            <a:r>
              <a:rPr lang="fa-IR" sz="2400" dirty="0" smtClean="0"/>
              <a:t>میکنند  </a:t>
            </a:r>
          </a:p>
          <a:p>
            <a:pPr marL="64008" indent="0" algn="r">
              <a:buNone/>
            </a:pPr>
            <a:r>
              <a:rPr lang="fa-IR" sz="2400" dirty="0" smtClean="0"/>
              <a:t>مثلا ابی متیل رنگی است که به پروتئین های غشا و هسته </a:t>
            </a:r>
          </a:p>
          <a:p>
            <a:pPr marL="64008" indent="0" algn="r">
              <a:buNone/>
            </a:pPr>
            <a:r>
              <a:rPr lang="fa-IR" sz="2400" dirty="0" smtClean="0"/>
              <a:t>می چسبد و انها را به خوبی مشخص می کند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3132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/>
              <a:t>مقایسه یاخته های گیاهی و جانوری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pPr algn="r"/>
            <a:r>
              <a:rPr lang="fa-IR" sz="2400" dirty="0" smtClean="0"/>
              <a:t>یاخته های گیاهی و جانوری در عین شباهت با هم تفاوت هایی نیز دارند مثلا یاخته های گیاهی دیواره یاخته ای و سبزدیسه دارند در حالی که یاخته های جانوری این دو رو ندارند با وجود دیواره یاخته ای شکل یاخته های گیاهی نیز منظم تر است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638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1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سازمان بندی یاخته ها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r">
              <a:buNone/>
            </a:pPr>
            <a:r>
              <a:rPr lang="fa-IR" sz="1800" dirty="0" smtClean="0"/>
              <a:t>جانداران تک یاخته ای فقط از یک یاخته تشکیل شده اند و همه فعالیت های حیاتی </a:t>
            </a:r>
          </a:p>
          <a:p>
            <a:pPr marL="64008" indent="0" algn="r">
              <a:buNone/>
            </a:pPr>
            <a:r>
              <a:rPr lang="fa-IR" sz="1800" dirty="0" smtClean="0"/>
              <a:t>خود را با همان یک یاخته انجام میدهند در حالی که جانداران پر یاخته ای تعداد زیادی </a:t>
            </a:r>
          </a:p>
          <a:p>
            <a:pPr marL="64008" indent="0" algn="r">
              <a:buNone/>
            </a:pPr>
            <a:r>
              <a:rPr lang="fa-IR" sz="1800" dirty="0" smtClean="0"/>
              <a:t>یاخته دارند </a:t>
            </a:r>
          </a:p>
          <a:p>
            <a:pPr marL="64008" indent="0" algn="r">
              <a:buNone/>
            </a:pPr>
            <a:endParaRPr lang="fa-IR" sz="1800" dirty="0"/>
          </a:p>
          <a:p>
            <a:pPr marL="64008" indent="0" algn="r">
              <a:buNone/>
            </a:pPr>
            <a:r>
              <a:rPr lang="fa-IR" sz="1800" dirty="0" smtClean="0"/>
              <a:t>در جلبک رشته ای تعدادی یاخته در کنار هم قرار دارند . هر یاخته می تواند مستقل </a:t>
            </a:r>
          </a:p>
          <a:p>
            <a:pPr marL="64008" indent="0" algn="r">
              <a:buNone/>
            </a:pPr>
            <a:r>
              <a:rPr lang="fa-IR" sz="1800" dirty="0" smtClean="0"/>
              <a:t>از یاخته های دیگر به فعالیت حیاتی خود ادامه دهد </a:t>
            </a:r>
          </a:p>
          <a:p>
            <a:pPr marL="64008" indent="0" algn="r">
              <a:buNone/>
            </a:pPr>
            <a:r>
              <a:rPr lang="fa-IR" sz="1800" dirty="0" smtClean="0"/>
              <a:t>به چنین جاندارانی پریاخته ای ساده یا پرگنه میگویند 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00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</TotalTime>
  <Words>729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بسم الله الرحمن و الرحیم </vt:lpstr>
      <vt:lpstr>یاخته کوچک ترین واحد زنده </vt:lpstr>
      <vt:lpstr>شباهت یاخته ها </vt:lpstr>
      <vt:lpstr>میان یاخته {سیتوپلاسم }</vt:lpstr>
      <vt:lpstr>هسته </vt:lpstr>
      <vt:lpstr>نگاهی به درون یاخته </vt:lpstr>
      <vt:lpstr>رنگ امیزی یاخته و مشاهده اندامک ها </vt:lpstr>
      <vt:lpstr>مقایسه یاخته های گیاهی و جانوری </vt:lpstr>
      <vt:lpstr>سازمان بندی یاخته ها </vt:lpstr>
      <vt:lpstr>فعالیت های یاخته ها </vt:lpstr>
      <vt:lpstr>تناسب شکل و کار یاخته </vt:lpstr>
      <vt:lpstr>تناسب شکل و کار یاخته </vt:lpstr>
      <vt:lpstr>تناسب شکل و کار یاخته </vt:lpstr>
      <vt:lpstr>موجود زنده </vt:lpstr>
      <vt:lpstr>پایان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و الرحیم</dc:title>
  <dc:creator>GOLD</dc:creator>
  <cp:lastModifiedBy>GOLD</cp:lastModifiedBy>
  <cp:revision>14</cp:revision>
  <dcterms:created xsi:type="dcterms:W3CDTF">2022-03-18T11:38:27Z</dcterms:created>
  <dcterms:modified xsi:type="dcterms:W3CDTF">2022-03-18T13:54:28Z</dcterms:modified>
</cp:coreProperties>
</file>